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6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19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26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22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56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70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690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979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9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1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3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0C421-4DB4-49A9-8510-F40CDDCF8607}" type="datetimeFigureOut">
              <a:rPr lang="en-US" smtClean="0"/>
              <a:t>11/1/2017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C2BE9-9A1A-41CB-92A8-A038E8B16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179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ADDS Installation &amp; Configuration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For installing ADDS; we used ADDS Installation Wizard</a:t>
            </a:r>
          </a:p>
          <a:p>
            <a:r>
              <a:rPr lang="en-US" sz="2400" dirty="0"/>
              <a:t>When </a:t>
            </a:r>
            <a:r>
              <a:rPr lang="en-US" sz="2400" dirty="0" smtClean="0"/>
              <a:t>AD </a:t>
            </a:r>
            <a:r>
              <a:rPr lang="en-US" sz="2400" dirty="0"/>
              <a:t>DS is installed on a computer </a:t>
            </a:r>
            <a:r>
              <a:rPr lang="en-US" sz="2400" dirty="0" smtClean="0"/>
              <a:t>running </a:t>
            </a:r>
            <a:r>
              <a:rPr lang="en-US" sz="2400" dirty="0"/>
              <a:t>Windows Server 2008, the computer becomes </a:t>
            </a:r>
            <a:r>
              <a:rPr lang="en-US" sz="2400" dirty="0" smtClean="0"/>
              <a:t>a </a:t>
            </a:r>
            <a:r>
              <a:rPr lang="en-US" sz="2400" dirty="0"/>
              <a:t>domain controller</a:t>
            </a:r>
            <a:r>
              <a:rPr lang="en-US" sz="2400" dirty="0" smtClean="0"/>
              <a:t>. This process is also </a:t>
            </a:r>
            <a:r>
              <a:rPr lang="en-US" sz="2400" dirty="0"/>
              <a:t>called </a:t>
            </a:r>
            <a:r>
              <a:rPr lang="en-US" sz="2400" dirty="0" smtClean="0"/>
              <a:t>promotion—a </a:t>
            </a:r>
            <a:r>
              <a:rPr lang="en-US" sz="2400" dirty="0"/>
              <a:t>member server is promoted to domain </a:t>
            </a:r>
            <a:r>
              <a:rPr lang="en-US" sz="2400" dirty="0" smtClean="0"/>
              <a:t>controller</a:t>
            </a:r>
          </a:p>
          <a:p>
            <a:r>
              <a:rPr lang="en-US" sz="2400" dirty="0" smtClean="0"/>
              <a:t>If the promoted </a:t>
            </a:r>
            <a:r>
              <a:rPr lang="en-US" sz="2400" dirty="0"/>
              <a:t>server is the first domain controller in a </a:t>
            </a:r>
            <a:r>
              <a:rPr lang="en-US" sz="2400" dirty="0" smtClean="0"/>
              <a:t>new </a:t>
            </a:r>
            <a:r>
              <a:rPr lang="en-US" sz="2400" dirty="0"/>
              <a:t>domain and forest, a pristine directory </a:t>
            </a:r>
            <a:r>
              <a:rPr lang="en-US" sz="2400" dirty="0" smtClean="0"/>
              <a:t>data </a:t>
            </a:r>
            <a:r>
              <a:rPr lang="en-US" sz="2400" dirty="0"/>
              <a:t>base is created, with just the default </a:t>
            </a:r>
            <a:r>
              <a:rPr lang="en-US" sz="2400" dirty="0" smtClean="0"/>
              <a:t>directory </a:t>
            </a:r>
            <a:r>
              <a:rPr lang="en-US" sz="2400" dirty="0"/>
              <a:t>service </a:t>
            </a:r>
            <a:r>
              <a:rPr lang="en-US" sz="2400" dirty="0" smtClean="0"/>
              <a:t>objects </a:t>
            </a:r>
          </a:p>
          <a:p>
            <a:r>
              <a:rPr lang="en-US" sz="2400" dirty="0" smtClean="0"/>
              <a:t>If the promoted server is an </a:t>
            </a:r>
            <a:r>
              <a:rPr lang="en-US" sz="2400" dirty="0"/>
              <a:t>additional domain controller in an </a:t>
            </a:r>
            <a:r>
              <a:rPr lang="en-US" sz="2400" dirty="0" smtClean="0"/>
              <a:t>existing domain</a:t>
            </a:r>
            <a:r>
              <a:rPr lang="en-US" sz="2400" dirty="0"/>
              <a:t>, the replication process is used </a:t>
            </a:r>
            <a:r>
              <a:rPr lang="en-US" sz="2400" dirty="0" smtClean="0"/>
              <a:t>to propagate to this new domain controller all of the directory service objects of this domain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87905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ADDS Installation &amp;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Prerequisites for Installing AD DS</a:t>
            </a:r>
          </a:p>
          <a:p>
            <a:pPr lvl="1"/>
            <a:r>
              <a:rPr lang="en-US" dirty="0" smtClean="0"/>
              <a:t>After </a:t>
            </a:r>
            <a:r>
              <a:rPr lang="en-US" dirty="0"/>
              <a:t>AD DS is installed, the directory </a:t>
            </a:r>
            <a:r>
              <a:rPr lang="en-US" dirty="0" smtClean="0"/>
              <a:t>database </a:t>
            </a:r>
            <a:r>
              <a:rPr lang="en-US" dirty="0"/>
              <a:t>is stored on the hard disk of the </a:t>
            </a:r>
            <a:r>
              <a:rPr lang="en-US" dirty="0" smtClean="0"/>
              <a:t>domain controller as the </a:t>
            </a:r>
            <a:r>
              <a:rPr lang="en-US" dirty="0" err="1" smtClean="0"/>
              <a:t>Ntds.dit</a:t>
            </a:r>
            <a:r>
              <a:rPr lang="en-US" dirty="0" smtClean="0"/>
              <a:t> file</a:t>
            </a:r>
          </a:p>
          <a:p>
            <a:pPr lvl="1"/>
            <a:r>
              <a:rPr lang="en-US" dirty="0"/>
              <a:t>During the </a:t>
            </a:r>
            <a:r>
              <a:rPr lang="en-US" dirty="0" smtClean="0"/>
              <a:t>installation </a:t>
            </a:r>
            <a:r>
              <a:rPr lang="en-US" dirty="0"/>
              <a:t>of Windows Server 2008, </a:t>
            </a:r>
            <a:r>
              <a:rPr lang="en-US" dirty="0" smtClean="0"/>
              <a:t>the necessary </a:t>
            </a:r>
            <a:r>
              <a:rPr lang="en-US" dirty="0"/>
              <a:t>packages are copied to the computer </a:t>
            </a:r>
            <a:r>
              <a:rPr lang="en-US" dirty="0" smtClean="0"/>
              <a:t>to install </a:t>
            </a:r>
            <a:r>
              <a:rPr lang="en-US" dirty="0"/>
              <a:t>AD </a:t>
            </a:r>
            <a:r>
              <a:rPr lang="en-US" dirty="0" smtClean="0"/>
              <a:t>DS. Then, during installation of </a:t>
            </a:r>
            <a:r>
              <a:rPr lang="en-US" dirty="0"/>
              <a:t>AD DS, the </a:t>
            </a:r>
            <a:r>
              <a:rPr lang="en-US" dirty="0" err="1"/>
              <a:t>Ntds.dit</a:t>
            </a:r>
            <a:r>
              <a:rPr lang="en-US" dirty="0"/>
              <a:t> database is created and </a:t>
            </a:r>
            <a:r>
              <a:rPr lang="en-US" dirty="0" smtClean="0"/>
              <a:t>copied </a:t>
            </a:r>
            <a:r>
              <a:rPr lang="en-US" dirty="0"/>
              <a:t>either to a </a:t>
            </a:r>
            <a:r>
              <a:rPr lang="en-US" dirty="0" smtClean="0"/>
              <a:t>location </a:t>
            </a:r>
            <a:r>
              <a:rPr lang="en-US" dirty="0"/>
              <a:t>identified </a:t>
            </a:r>
            <a:r>
              <a:rPr lang="en-US" dirty="0" smtClean="0"/>
              <a:t>during the installation process or to the default folder %</a:t>
            </a:r>
            <a:r>
              <a:rPr lang="en-US" dirty="0" err="1" smtClean="0"/>
              <a:t>systemroot</a:t>
            </a:r>
            <a:r>
              <a:rPr lang="en-US" dirty="0" smtClean="0"/>
              <a:t>%\NTDS</a:t>
            </a:r>
          </a:p>
          <a:p>
            <a:pPr lvl="1"/>
            <a:r>
              <a:rPr lang="en-US" dirty="0" smtClean="0"/>
              <a:t>The installation </a:t>
            </a:r>
            <a:r>
              <a:rPr lang="en-US" dirty="0"/>
              <a:t>process will also install all </a:t>
            </a:r>
            <a:r>
              <a:rPr lang="en-US" dirty="0" smtClean="0"/>
              <a:t>of the </a:t>
            </a:r>
            <a:r>
              <a:rPr lang="en-US" dirty="0"/>
              <a:t>necessary tools and DLLs required to operate </a:t>
            </a:r>
            <a:r>
              <a:rPr lang="en-US" dirty="0" smtClean="0"/>
              <a:t>the directory service</a:t>
            </a:r>
            <a:endParaRPr lang="en-US" dirty="0"/>
          </a:p>
          <a:p>
            <a:pPr lvl="1"/>
            <a:endParaRPr lang="en-US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97775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ADDS Installation &amp;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Hard Disk Space Requirements</a:t>
            </a:r>
          </a:p>
          <a:p>
            <a:pPr lvl="1"/>
            <a:r>
              <a:rPr lang="en-US" dirty="0"/>
              <a:t>15 megabytes (MB) of available space </a:t>
            </a:r>
            <a:r>
              <a:rPr lang="en-US" dirty="0" smtClean="0"/>
              <a:t>required </a:t>
            </a:r>
            <a:r>
              <a:rPr lang="en-US" dirty="0"/>
              <a:t>on the </a:t>
            </a:r>
            <a:r>
              <a:rPr lang="en-US" dirty="0" smtClean="0"/>
              <a:t>system install partition</a:t>
            </a:r>
          </a:p>
          <a:p>
            <a:pPr lvl="1"/>
            <a:r>
              <a:rPr lang="en-US" dirty="0" smtClean="0"/>
              <a:t>250 MB of available space for the AD DS database </a:t>
            </a:r>
            <a:r>
              <a:rPr lang="en-US" dirty="0" err="1" smtClean="0"/>
              <a:t>Ntds.dit</a:t>
            </a:r>
            <a:endParaRPr lang="en-US" dirty="0" smtClean="0"/>
          </a:p>
          <a:p>
            <a:pPr lvl="1"/>
            <a:r>
              <a:rPr lang="en-US" dirty="0"/>
              <a:t>50 MB of available space for the </a:t>
            </a:r>
            <a:r>
              <a:rPr lang="en-US" dirty="0" smtClean="0"/>
              <a:t>extensible </a:t>
            </a:r>
            <a:r>
              <a:rPr lang="en-US" dirty="0"/>
              <a:t>storage engine (ESENT) transaction </a:t>
            </a:r>
            <a:r>
              <a:rPr lang="en-US" dirty="0" smtClean="0"/>
              <a:t>log files</a:t>
            </a:r>
          </a:p>
          <a:p>
            <a:r>
              <a:rPr lang="en-US" dirty="0" smtClean="0"/>
              <a:t>Network Connectivity</a:t>
            </a:r>
          </a:p>
          <a:p>
            <a:pPr lvl="1"/>
            <a:r>
              <a:rPr lang="en-US" dirty="0" smtClean="0"/>
              <a:t>Before you install AD DS, you need to configure the Internet Protocol (TCP/IP) settings on the Local Area Connection Properties sheet</a:t>
            </a:r>
          </a:p>
          <a:p>
            <a:pPr lvl="1"/>
            <a:r>
              <a:rPr lang="en-US" dirty="0" smtClean="0"/>
              <a:t>Configure static IP address</a:t>
            </a:r>
          </a:p>
          <a:p>
            <a:pPr lvl="1"/>
            <a:r>
              <a:rPr lang="en-US" dirty="0" smtClean="0"/>
              <a:t>If required; configure DNS IP address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16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ADDS Installation &amp;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Installation steps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Open the Add Roles </a:t>
            </a:r>
            <a:r>
              <a:rPr lang="en-US" dirty="0" smtClean="0"/>
              <a:t>Wizard from </a:t>
            </a:r>
            <a:r>
              <a:rPr lang="en-US" dirty="0"/>
              <a:t>Server </a:t>
            </a:r>
            <a:r>
              <a:rPr lang="en-US" dirty="0" smtClean="0"/>
              <a:t>Manager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The first wizard screen suggests that before installing a server role you should assign a strong password </a:t>
            </a:r>
            <a:r>
              <a:rPr lang="en-US" dirty="0" smtClean="0"/>
              <a:t>to </a:t>
            </a:r>
            <a:r>
              <a:rPr lang="en-US" dirty="0"/>
              <a:t>the administrator </a:t>
            </a:r>
            <a:r>
              <a:rPr lang="en-US" dirty="0" smtClean="0"/>
              <a:t>account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On the next screen, select the Active Directory Domain Services </a:t>
            </a:r>
            <a:r>
              <a:rPr lang="en-US" dirty="0" smtClean="0"/>
              <a:t>role &amp; click Next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The next screen provides a list of things to note as you proceed with the installation. For example, </a:t>
            </a:r>
            <a:r>
              <a:rPr lang="en-US" dirty="0" smtClean="0"/>
              <a:t>it </a:t>
            </a:r>
            <a:r>
              <a:rPr lang="en-US" dirty="0"/>
              <a:t>suggests that you have at least two domain controllers for each domain (to provide redundancy for </a:t>
            </a:r>
            <a:r>
              <a:rPr lang="en-US" dirty="0" smtClean="0"/>
              <a:t>logging </a:t>
            </a:r>
            <a:r>
              <a:rPr lang="en-US" dirty="0"/>
              <a:t>in users), and that Active Directory requires DNS and you will be prompted to install DNS on the server </a:t>
            </a:r>
            <a:r>
              <a:rPr lang="en-US" dirty="0" smtClean="0"/>
              <a:t>if </a:t>
            </a:r>
            <a:r>
              <a:rPr lang="en-US" dirty="0"/>
              <a:t>you do not have a DNS server on the network</a:t>
            </a:r>
          </a:p>
        </p:txBody>
      </p:sp>
    </p:spTree>
    <p:extLst>
      <p:ext uri="{BB962C8B-B14F-4D97-AF65-F5344CB8AC3E}">
        <p14:creationId xmlns:p14="http://schemas.microsoft.com/office/powerpoint/2010/main" val="1538251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ADDS Installation &amp;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sz="2400" dirty="0"/>
              <a:t>The Install window appears, listing the server roles you will </a:t>
            </a:r>
            <a:r>
              <a:rPr lang="en-US" sz="2400" dirty="0" smtClean="0"/>
              <a:t>install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2400" dirty="0"/>
              <a:t>The next screen tracks the progress of the Active Directory Domain Services role. When the installation </a:t>
            </a:r>
            <a:r>
              <a:rPr lang="en-US" sz="2400" dirty="0" smtClean="0"/>
              <a:t>is </a:t>
            </a:r>
            <a:r>
              <a:rPr lang="en-US" sz="2400" dirty="0"/>
              <a:t>complete, the Installation Results screen appears. On this screen, click Close This Wizard and Launch </a:t>
            </a:r>
            <a:r>
              <a:rPr lang="en-US" sz="2400" dirty="0" smtClean="0"/>
              <a:t>the </a:t>
            </a:r>
            <a:r>
              <a:rPr lang="en-US" sz="2400" dirty="0"/>
              <a:t>Active Directory Domain Services Installation Wizard (dcpromo.exe</a:t>
            </a:r>
            <a:r>
              <a:rPr lang="en-US" sz="2400" dirty="0" smtClean="0"/>
              <a:t>)</a:t>
            </a:r>
          </a:p>
          <a:p>
            <a:r>
              <a:rPr lang="en-US" dirty="0"/>
              <a:t>You can start the Active Directory Domain Services Installation Wizard on any server you want </a:t>
            </a:r>
            <a:r>
              <a:rPr lang="en-US" dirty="0" smtClean="0"/>
              <a:t>to </a:t>
            </a:r>
            <a:r>
              <a:rPr lang="en-US" dirty="0"/>
              <a:t>promote to a domain controller by running dcpromo.exe in the Windows Run dialog </a:t>
            </a:r>
            <a:r>
              <a:rPr lang="en-US" dirty="0" smtClean="0"/>
              <a:t>box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Click Next to bypass the opening wizard </a:t>
            </a:r>
            <a:r>
              <a:rPr lang="en-US" dirty="0" smtClean="0"/>
              <a:t>screen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first screen in the installation wizard presents a warning about operating system compatibility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22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ADDS Installation &amp;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Configuration of ADDS</a:t>
            </a:r>
          </a:p>
          <a:p>
            <a:pPr marL="914400" lvl="1" indent="-457200">
              <a:buFont typeface="+mj-lt"/>
              <a:buAutoNum type="arabicPeriod" startAt="3"/>
            </a:pPr>
            <a:r>
              <a:rPr lang="en-US" dirty="0" smtClean="0"/>
              <a:t>On the Choose A </a:t>
            </a:r>
            <a:r>
              <a:rPr lang="en-US" b="1" dirty="0" smtClean="0"/>
              <a:t>Deployment Configuration </a:t>
            </a:r>
            <a:r>
              <a:rPr lang="en-US" dirty="0" smtClean="0"/>
              <a:t>page of the wizard, you must select either to create a domain controller in an Existing forest or to Create A New Domain In A New Forest. </a:t>
            </a:r>
            <a:r>
              <a:rPr lang="en-US" dirty="0"/>
              <a:t>click Create a New Domain in a New </a:t>
            </a:r>
            <a:r>
              <a:rPr lang="en-US" dirty="0" smtClean="0"/>
              <a:t>Forest Then </a:t>
            </a:r>
            <a:r>
              <a:rPr lang="en-US" dirty="0"/>
              <a:t>click </a:t>
            </a:r>
            <a:r>
              <a:rPr lang="en-US" dirty="0" smtClean="0"/>
              <a:t>Next</a:t>
            </a:r>
          </a:p>
          <a:p>
            <a:pPr marL="914400" lvl="1" indent="-457200">
              <a:buFont typeface="+mj-lt"/>
              <a:buAutoNum type="arabicPeriod" startAt="3"/>
            </a:pPr>
            <a:r>
              <a:rPr lang="en-US" dirty="0"/>
              <a:t>T</a:t>
            </a:r>
            <a:r>
              <a:rPr lang="en-US" smtClean="0"/>
              <a:t>ype </a:t>
            </a:r>
            <a:r>
              <a:rPr lang="en-US" dirty="0" smtClean="0"/>
              <a:t>the fully qualified domain name (FQDN) for the forest root domain (When creating a new domain controller for new forest, must provide FQDN of new forest root domain)</a:t>
            </a:r>
          </a:p>
          <a:p>
            <a:pPr marL="914400" lvl="1" indent="-457200">
              <a:buFont typeface="+mj-lt"/>
              <a:buAutoNum type="arabicPeriod" startAt="3"/>
            </a:pPr>
            <a:r>
              <a:rPr lang="en-US" dirty="0"/>
              <a:t>The next wizard screen provides a drop-down list that enables you to set the functional level for </a:t>
            </a:r>
            <a:r>
              <a:rPr lang="en-US" dirty="0" smtClean="0"/>
              <a:t>your</a:t>
            </a:r>
            <a:r>
              <a:rPr lang="en-US" dirty="0"/>
              <a:t> </a:t>
            </a:r>
            <a:r>
              <a:rPr lang="en-US" dirty="0" smtClean="0"/>
              <a:t>forest. The </a:t>
            </a:r>
            <a:r>
              <a:rPr lang="en-US" dirty="0"/>
              <a:t>bottom line</a:t>
            </a:r>
            <a:r>
              <a:rPr lang="en-US" dirty="0" smtClean="0"/>
              <a:t> </a:t>
            </a:r>
            <a:r>
              <a:rPr lang="en-US" dirty="0"/>
              <a:t>related to the functional level is that it determines what version of Windows Server (2000, 2003, 2008</a:t>
            </a:r>
            <a:r>
              <a:rPr lang="en-US" dirty="0" smtClean="0"/>
              <a:t>) </a:t>
            </a:r>
            <a:r>
              <a:rPr lang="en-US" dirty="0"/>
              <a:t>you can run on your servers and the additional features that are provided by the functional level</a:t>
            </a:r>
            <a:endParaRPr lang="en-US" dirty="0" smtClean="0"/>
          </a:p>
          <a:p>
            <a:pPr marL="914400" lvl="1" indent="-457200">
              <a:buFont typeface="+mj-lt"/>
              <a:buAutoNum type="arabicPeriod" startAt="3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066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ADDS Installation &amp;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The next screen provides a list of additional options for </a:t>
            </a:r>
            <a:r>
              <a:rPr lang="en-US" sz="2400" dirty="0" smtClean="0"/>
              <a:t>the Doman Controller; </a:t>
            </a:r>
            <a:r>
              <a:rPr lang="en-US" sz="2400" dirty="0"/>
              <a:t>including DNS server, Global </a:t>
            </a:r>
            <a:r>
              <a:rPr lang="en-US" sz="2400" dirty="0" smtClean="0"/>
              <a:t>Catalog </a:t>
            </a:r>
            <a:r>
              <a:rPr lang="en-US" sz="2400" dirty="0"/>
              <a:t>and Read-Only Domain Controller (RODC</a:t>
            </a:r>
            <a:r>
              <a:rPr lang="en-US" sz="2400" dirty="0" smtClean="0"/>
              <a:t>). </a:t>
            </a:r>
            <a:r>
              <a:rPr lang="en-US" sz="2400" dirty="0"/>
              <a:t>Select or deselect </a:t>
            </a:r>
            <a:r>
              <a:rPr lang="en-US" sz="2400" dirty="0" smtClean="0"/>
              <a:t>options </a:t>
            </a:r>
            <a:r>
              <a:rPr lang="en-US" sz="2400" dirty="0"/>
              <a:t>as needed and then click </a:t>
            </a:r>
            <a:r>
              <a:rPr lang="en-US" sz="2400" dirty="0" smtClean="0"/>
              <a:t>Next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The next screen asks you to specify the location for the database folder (</a:t>
            </a:r>
            <a:r>
              <a:rPr lang="en-US" sz="2400" dirty="0" err="1"/>
              <a:t>Ntds.dit</a:t>
            </a:r>
            <a:r>
              <a:rPr lang="en-US" sz="2400" dirty="0"/>
              <a:t>), the log file, and the SYSVOL folder. Select a location for these files and folders, using the appropriate text boxes and then click Next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On the next wizard page, you must set the Directory Services Restore Mode Administrator password</a:t>
            </a:r>
            <a:r>
              <a:rPr lang="en-US" sz="2400" dirty="0" smtClean="0"/>
              <a:t>. </a:t>
            </a:r>
            <a:r>
              <a:rPr lang="en-US" sz="2400" dirty="0"/>
              <a:t>password is used to start the Active Directory in the Directory Service Restore Mode. As with all passwords</a:t>
            </a:r>
            <a:r>
              <a:rPr lang="en-US" sz="2400" dirty="0" smtClean="0"/>
              <a:t>, </a:t>
            </a:r>
            <a:r>
              <a:rPr lang="en-US" sz="2400" dirty="0"/>
              <a:t>you should use a strong </a:t>
            </a:r>
            <a:r>
              <a:rPr lang="en-US" sz="2400" dirty="0" smtClean="0"/>
              <a:t>password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The summary screen then appears, listing your selections and settings. If you need to change any of </a:t>
            </a:r>
            <a:r>
              <a:rPr lang="en-US" sz="2400" dirty="0" smtClean="0"/>
              <a:t>these </a:t>
            </a:r>
            <a:r>
              <a:rPr lang="en-US" sz="2400" dirty="0"/>
              <a:t>settings, click Back. To continue, click </a:t>
            </a:r>
            <a:r>
              <a:rPr lang="en-US" sz="2400" dirty="0" smtClean="0"/>
              <a:t>Next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sz="2400" dirty="0"/>
              <a:t>The Active Directory Domain Services will be configured according to your settings and selections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514350" indent="-514350">
              <a:buFont typeface="+mj-lt"/>
              <a:buAutoNum type="arabicPeriod" startAt="6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048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857</Words>
  <Application>Microsoft Office PowerPoint</Application>
  <PresentationFormat>Widescreen</PresentationFormat>
  <Paragraphs>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ADDS Installation &amp; Configuration</vt:lpstr>
      <vt:lpstr>ADDS Installation &amp; Configuration</vt:lpstr>
      <vt:lpstr>ADDS Installation &amp; Configuration</vt:lpstr>
      <vt:lpstr>ADDS Installation &amp; Configuration</vt:lpstr>
      <vt:lpstr>ADDS Installation &amp; Configuration</vt:lpstr>
      <vt:lpstr>ADDS Installation &amp; Configuration</vt:lpstr>
      <vt:lpstr>ADDS Installation &amp; Configuration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ADDS Installation &amp; Configuration</dc:title>
  <dc:creator>Windows User</dc:creator>
  <cp:lastModifiedBy>Windows User</cp:lastModifiedBy>
  <cp:revision>14</cp:revision>
  <dcterms:created xsi:type="dcterms:W3CDTF">2017-10-26T03:54:56Z</dcterms:created>
  <dcterms:modified xsi:type="dcterms:W3CDTF">2017-11-01T17:50:37Z</dcterms:modified>
</cp:coreProperties>
</file>